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5" r:id="rId2"/>
    <p:sldId id="258" r:id="rId3"/>
    <p:sldId id="259" r:id="rId4"/>
    <p:sldId id="286" r:id="rId5"/>
    <p:sldId id="260" r:id="rId6"/>
    <p:sldId id="262" r:id="rId7"/>
    <p:sldId id="284" r:id="rId8"/>
    <p:sldId id="287" r:id="rId9"/>
    <p:sldId id="267" r:id="rId10"/>
    <p:sldId id="270" r:id="rId11"/>
    <p:sldId id="271" r:id="rId12"/>
    <p:sldId id="269" r:id="rId13"/>
    <p:sldId id="277" r:id="rId14"/>
    <p:sldId id="290" r:id="rId15"/>
    <p:sldId id="274" r:id="rId16"/>
    <p:sldId id="291" r:id="rId17"/>
    <p:sldId id="292" r:id="rId18"/>
    <p:sldId id="275" r:id="rId19"/>
    <p:sldId id="288" r:id="rId20"/>
    <p:sldId id="280" r:id="rId21"/>
    <p:sldId id="279" r:id="rId22"/>
    <p:sldId id="293" r:id="rId23"/>
    <p:sldId id="289" r:id="rId24"/>
    <p:sldId id="294" r:id="rId25"/>
    <p:sldId id="261" r:id="rId26"/>
    <p:sldId id="297" r:id="rId27"/>
    <p:sldId id="296" r:id="rId28"/>
    <p:sldId id="298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6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968AA-5452-43F0-9420-E98C3BFF8683}" type="datetimeFigureOut">
              <a:rPr lang="nl-NL" smtClean="0"/>
              <a:t>21-11-2020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F5C2A-D9FD-4EB4-9555-1DD94B3F0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11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5C2A-D9FD-4EB4-9555-1DD94B3F0A8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43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5F8B-8367-444D-87DF-3FE7D57F0341}" type="datetimeFigureOut">
              <a:rPr lang="nl-NL" smtClean="0"/>
              <a:t>21-11-2020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365F-04D0-41C2-899E-F231A91411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5F8B-8367-444D-87DF-3FE7D57F0341}" type="datetimeFigureOut">
              <a:rPr lang="nl-NL" smtClean="0"/>
              <a:t>21-11-2020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365F-04D0-41C2-899E-F231A91411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5F8B-8367-444D-87DF-3FE7D57F0341}" type="datetimeFigureOut">
              <a:rPr lang="nl-NL" smtClean="0"/>
              <a:t>21-11-2020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365F-04D0-41C2-899E-F231A91411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5F8B-8367-444D-87DF-3FE7D57F0341}" type="datetimeFigureOut">
              <a:rPr lang="nl-NL" smtClean="0"/>
              <a:t>21-11-2020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365F-04D0-41C2-899E-F231A91411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5F8B-8367-444D-87DF-3FE7D57F0341}" type="datetimeFigureOut">
              <a:rPr lang="nl-NL" smtClean="0"/>
              <a:t>21-11-2020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365F-04D0-41C2-899E-F231A91411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5F8B-8367-444D-87DF-3FE7D57F0341}" type="datetimeFigureOut">
              <a:rPr lang="nl-NL" smtClean="0"/>
              <a:t>21-11-2020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365F-04D0-41C2-899E-F231A91411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5F8B-8367-444D-87DF-3FE7D57F0341}" type="datetimeFigureOut">
              <a:rPr lang="nl-NL" smtClean="0"/>
              <a:t>21-11-2020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365F-04D0-41C2-899E-F231A91411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5F8B-8367-444D-87DF-3FE7D57F0341}" type="datetimeFigureOut">
              <a:rPr lang="nl-NL" smtClean="0"/>
              <a:t>21-11-2020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365F-04D0-41C2-899E-F231A91411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5F8B-8367-444D-87DF-3FE7D57F0341}" type="datetimeFigureOut">
              <a:rPr lang="nl-NL" smtClean="0"/>
              <a:t>21-11-2020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365F-04D0-41C2-899E-F231A91411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5F8B-8367-444D-87DF-3FE7D57F0341}" type="datetimeFigureOut">
              <a:rPr lang="nl-NL" smtClean="0"/>
              <a:t>21-11-2020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365F-04D0-41C2-899E-F231A91411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5F8B-8367-444D-87DF-3FE7D57F0341}" type="datetimeFigureOut">
              <a:rPr lang="nl-NL" smtClean="0"/>
              <a:t>21-11-2020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365F-04D0-41C2-899E-F231A91411E3}" type="slidenum">
              <a:rPr lang="nl-NL" smtClean="0"/>
              <a:t>‹nr.›</a:t>
            </a:fld>
            <a:endParaRPr lang="nl-NL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45F8B-8367-444D-87DF-3FE7D57F0341}" type="datetimeFigureOut">
              <a:rPr lang="nl-NL" smtClean="0"/>
              <a:t>21-11-2020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D365F-04D0-41C2-899E-F231A91411E3}" type="slidenum">
              <a:rPr lang="nl-NL" smtClean="0"/>
              <a:t>‹nr.›</a:t>
            </a:fld>
            <a:endParaRPr lang="nl-NL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frm=1&amp;source=images&amp;cd=&amp;cad=rja&amp;docid=VwbqVmE4MtrvsM&amp;tbnid=hqMmLccTkED23M:&amp;ved=0CAUQjRw&amp;url=http://www.jessazh.be/deelwebsites/stoma/wat-is-een-stoma/soorten-stoma%E2%80%99s/het-colostoma?session=jq53qm4a88ldamlkp5khu6kse1&amp;ei=KlCXUv-gF-eK0AWWkYDIBQ&amp;psig=AFQjCNHkXiGwCfNYMcbM_MKYxjiPOmGAJA&amp;ust=138573432919618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t.nl/stoma/filmpjes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8xhX6p3wFtMu0M&amp;tbnid=Zt5Awx66C4gyLM:&amp;ved=0CAUQjRw&amp;url=http://www.stomaatje.com/discomfort_needs.html&amp;ei=xWLeUsz0I4KG0AXQ4YCIDQ&amp;bvm=bv.59568121,d.d2k&amp;psig=AFQjCNEmMDnHCRnqtN2SH0D6U2wDErejzA&amp;ust=1390392331797257" TargetMode="External"/><Relationship Id="rId2" Type="http://schemas.openxmlformats.org/officeDocument/2006/relationships/hyperlink" Target="http://www.google.nl/url?sa=i&amp;rct=j&amp;q=&amp;esrc=s&amp;frm=1&amp;source=images&amp;cd=&amp;cad=rja&amp;docid=8xhX6p3wFtMu0M&amp;tbnid=Zt5Awx66C4gyLM:&amp;ved=0CAUQjRw&amp;url=http://www.stomaatje.com/discomfort_needs.html&amp;ei=umLeUr_hFYGw0QXHz4HADw&amp;bvm=bv.59568121,d.d2k&amp;psig=AFQjCNEmMDnHCRnqtN2SH0D6U2wDErejzA&amp;ust=139039233179725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nl/url?sa=i&amp;rct=j&amp;q=&amp;esrc=s&amp;frm=1&amp;source=images&amp;cd=&amp;cad=rja&amp;docid=5VPFPiDebxZupM&amp;tbnid=zcd3CUNzuQRBuM:&amp;ved=0CAUQjRw&amp;url=http://netherland.stage.convatemp.dk/stomazorg/voor-zorgverleners/gezondheid-van-peristomale-huid/hoogtepunten-huidsymposium&amp;ei=L0vpUpzHCsH50gWH3YGYAw&amp;bvm=bv.60157871,d.d2k&amp;psig=AFQjCNGuqt_koRemRBg4BxFO9XYvq1P94w&amp;ust=139110724275730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nl/url?sa=i&amp;rct=j&amp;q=&amp;esrc=s&amp;frm=1&amp;source=images&amp;cd=&amp;cad=rja&amp;docid=CIcv38FmZnyBQM&amp;tbnid=dk948zMO7kvS-M:&amp;ved=0CAUQjRw&amp;url=http://www.koivijvershop.nl/index.php/kusuri-orahesive-poeder-25-gram.html&amp;ei=1Q3kUrmBAsed0AWTioHYAw&amp;bvm=bv.59930103,d.d2k&amp;psig=AFQjCNE8J853TGuJ72QeWiAj_AnsK-vQgQ&amp;ust=1390763840523627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nl/url?sa=i&amp;rct=j&amp;q=&amp;esrc=s&amp;frm=1&amp;source=images&amp;cd=&amp;cad=rja&amp;docid=43m8qO9B7wdelM&amp;tbnid=n7nh1D5gPjp_NM:&amp;ved=0CAUQjRw&amp;url=http://www.zowerkthetlichaam.nl/1160/de-dikke-darm/&amp;ei=kejPUtS8HOKU0AWsn4DwCQ&amp;bvm=bv.59026428,d.d2k&amp;psig=AFQjCNEq0hh8TbyyA8PFsAoUuO_Um91ZJw&amp;ust=1389443590449491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oloplast.de/stomaversorgung/stomaverstehen/basiswissenstoma/ileostomie/anatomieanlag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nl/url?sa=i&amp;rct=j&amp;q=&amp;esrc=s&amp;frm=1&amp;source=images&amp;cd=&amp;cad=rja&amp;docid=yZpG2fQPfWgHJM&amp;tbnid=4-mZUoJIu8tCOM:&amp;ved=0CAUQjRw&amp;url=http://www.bno.nl/portfolios/portfolio-diversen&amp;ei=JevPUu_TKcrB0QXutoHwBA&amp;bvm=bv.59026428,d.d2k&amp;psig=AFQjCNEk3HmiNMpmojUc5Tl_cgQPOiJAkA&amp;ust=1389444242852537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xaCutajIPJ7-QM&amp;tbnid=ZTZrlwP79yb7fM:&amp;ved=0CAUQjRw&amp;url=http://www.geldersevallei.nl/154/soorten-stoma-s&amp;ei=DA3oUvLbHsnN0QWy4IDICQ&amp;bvm=bv.60157871,d.d2k&amp;psig=AFQjCNEmL8EtT_KzOIgyHgliHq4fBNGlsQ&amp;ust=1391025752964869" TargetMode="External"/><Relationship Id="rId2" Type="http://schemas.openxmlformats.org/officeDocument/2006/relationships/hyperlink" Target="http://www.google.nl/url?sa=i&amp;rct=j&amp;q=&amp;esrc=s&amp;frm=1&amp;source=images&amp;cd=&amp;cad=rja&amp;docid=xaCutajIPJ7-QM&amp;tbnid=ZTZrlwP79yb7fM:&amp;ved=0CAUQjRw&amp;url=http://www.geldersevallei.nl/154/soorten-stoma-s&amp;ei=5QzoUpeZJoaf0QWkoYDgBw&amp;bvm=bv.60157871,d.d2k&amp;psig=AFQjCNEmL8EtT_KzOIgyHgliHq4fBNGlsQ&amp;ust=139102575296486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s://www.google.nl/url?sa=i&amp;rct=j&amp;q=&amp;esrc=s&amp;frm=1&amp;source=images&amp;cd=&amp;docid=VOaxaM-cTQFmEM&amp;tbnid=FQg60LpSQoXWDM:&amp;ved=0CAUQjRw&amp;url=https://www.mst.nl/stoma/wat_is_een_stoma/colostoma/&amp;ei=OA3oUqTiNsqH0AWo34HoAw&amp;bvm=bv.60157871,d.d2k&amp;psig=AFQjCNEmL8EtT_KzOIgyHgliHq4fBNGlsQ&amp;ust=139102575296486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jessazh.be/content/wysiwyg/resizedmedia/9421_800x600/100_077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264584" cy="694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39552" y="5095173"/>
            <a:ext cx="6457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b="1" dirty="0">
                <a:solidFill>
                  <a:schemeClr val="bg1"/>
                </a:solidFill>
              </a:rPr>
              <a:t>STOMAZORG 1</a:t>
            </a:r>
          </a:p>
        </p:txBody>
      </p:sp>
    </p:spTree>
    <p:extLst>
      <p:ext uri="{BB962C8B-B14F-4D97-AF65-F5344CB8AC3E}">
        <p14:creationId xmlns:p14="http://schemas.microsoft.com/office/powerpoint/2010/main" val="273914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836712"/>
            <a:ext cx="3328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eendelig systeem</a:t>
            </a:r>
          </a:p>
        </p:txBody>
      </p:sp>
      <p:pic>
        <p:nvPicPr>
          <p:cNvPr id="2050" name="Picture 2" descr="Eendelig stomazak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2697088" cy="353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weedelig stomazak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10" y="2996952"/>
            <a:ext cx="2688409" cy="328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211959" y="5913936"/>
            <a:ext cx="3534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tweedelig systeem</a:t>
            </a:r>
          </a:p>
        </p:txBody>
      </p:sp>
      <p:sp>
        <p:nvSpPr>
          <p:cNvPr id="5" name="PIJL-RECHTS 4"/>
          <p:cNvSpPr/>
          <p:nvPr/>
        </p:nvSpPr>
        <p:spPr>
          <a:xfrm>
            <a:off x="3851919" y="1359932"/>
            <a:ext cx="1152129" cy="34087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6" name="PIJL-LINKS 5"/>
          <p:cNvSpPr/>
          <p:nvPr/>
        </p:nvSpPr>
        <p:spPr>
          <a:xfrm>
            <a:off x="3995936" y="5589240"/>
            <a:ext cx="1008112" cy="32469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03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211960" y="476672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open zakje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899592" y="5763122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gesloten zakje</a:t>
            </a:r>
          </a:p>
        </p:txBody>
      </p:sp>
      <p:sp>
        <p:nvSpPr>
          <p:cNvPr id="4" name="PIJL-LINKS 3"/>
          <p:cNvSpPr/>
          <p:nvPr/>
        </p:nvSpPr>
        <p:spPr>
          <a:xfrm>
            <a:off x="3995936" y="1052736"/>
            <a:ext cx="1008112" cy="36004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RECHTS 4"/>
          <p:cNvSpPr/>
          <p:nvPr/>
        </p:nvSpPr>
        <p:spPr>
          <a:xfrm>
            <a:off x="2303748" y="5373216"/>
            <a:ext cx="1692188" cy="38990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2" descr="Assura® Sense 2-delig gesloten zakj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74094"/>
            <a:ext cx="2887642" cy="370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oloplast.nl/images/t/30-22426-ProductImageThumbnail.image.ashx?epslanguage=nl-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464496" cy="446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615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07588" y="2060848"/>
            <a:ext cx="6958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VERZORGEN VAN EEN STOMA</a:t>
            </a:r>
          </a:p>
        </p:txBody>
      </p:sp>
    </p:spTree>
    <p:extLst>
      <p:ext uri="{BB962C8B-B14F-4D97-AF65-F5344CB8AC3E}">
        <p14:creationId xmlns:p14="http://schemas.microsoft.com/office/powerpoint/2010/main" val="102577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11560" y="1160151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hlinkClick r:id="rId2"/>
              </a:rPr>
              <a:t>instructiefilmpjes verzorgen stoma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37841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9129" y="332656"/>
            <a:ext cx="84969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u="sng" dirty="0">
                <a:solidFill>
                  <a:schemeClr val="bg1"/>
                </a:solidFill>
              </a:rPr>
              <a:t>Aandachtspunten bij de verzorging:</a:t>
            </a:r>
            <a:br>
              <a:rPr lang="nl-NL" sz="2800" b="1" u="sng" dirty="0">
                <a:solidFill>
                  <a:schemeClr val="bg1"/>
                </a:solidFill>
              </a:rPr>
            </a:br>
            <a:endParaRPr lang="nl-NL" sz="2800" b="1" u="sng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stomaplak zo passend mogelijk maken</a:t>
            </a:r>
          </a:p>
          <a:p>
            <a:pPr marL="285750" indent="-285750">
              <a:buFont typeface="Arial" pitchFamily="34" charset="0"/>
              <a:buChar char="•"/>
            </a:pPr>
            <a:endParaRPr lang="nl-NL" sz="28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opvangmateriaal pellend van boven naar beneden verwijderen m.b.v. een vochtig gaas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nl-NL" sz="28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huid reinigen met lauwwarm water, droog deppen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nl-NL" sz="28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plakresten hoeven niet altijd verwijderd te worden</a:t>
            </a:r>
          </a:p>
          <a:p>
            <a:pPr marL="285750" indent="-285750">
              <a:buFont typeface="Arial" pitchFamily="34" charset="0"/>
              <a:buChar char="•"/>
            </a:pP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07588" y="2060848"/>
            <a:ext cx="7454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PROBLEMEN EN COMPLICATIES</a:t>
            </a:r>
          </a:p>
        </p:txBody>
      </p:sp>
    </p:spTree>
    <p:extLst>
      <p:ext uri="{BB962C8B-B14F-4D97-AF65-F5344CB8AC3E}">
        <p14:creationId xmlns:p14="http://schemas.microsoft.com/office/powerpoint/2010/main" val="3540846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620688"/>
            <a:ext cx="85689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u="sng" dirty="0">
                <a:solidFill>
                  <a:schemeClr val="bg1"/>
                </a:solidFill>
              </a:rPr>
              <a:t>Lekkage:</a:t>
            </a:r>
          </a:p>
          <a:p>
            <a:endParaRPr lang="nl-NL" sz="32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stomamateriaal is niet goed bevestigd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nl-NL" sz="32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opening is te groot uitgeknipt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nl-NL" sz="32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huidplooien of littekens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nl-NL" sz="32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gebruik pasta om huidplooien op te vullen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082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620688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u="sng" dirty="0">
                <a:solidFill>
                  <a:schemeClr val="bg1"/>
                </a:solidFill>
              </a:rPr>
              <a:t>Huidirritatie (inwerking van ontlasting:</a:t>
            </a:r>
          </a:p>
          <a:p>
            <a:endParaRPr lang="nl-NL" sz="32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stomamateriaal is niet goed bevestigd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nl-NL" sz="32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opening is te groot uitgeknipt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nl-NL" sz="32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huidplooien of littekens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nl-NL" sz="3200" dirty="0">
              <a:solidFill>
                <a:schemeClr val="bg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139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BqAJMDASIAAhEBAxEB/8QAGwAAAgMBAQEAAAAAAAAAAAAAAwQAAgUGAQf/xAA3EAACAQMDAgUBBQcEAwAAAAABAhEAAyEEEjFBUQUTImFxMgZCUoGRFCOhscHR4RUkM/FTYnL/xAAZAQADAQEBAAAAAAAAAAAAAAABAgMABQT/xAAhEQACAgICAgMBAAAAAAAAAAAAAQIREiEDMUFREyJhMv/aAAwDAQACEQMRAD8AlvS7SNyjcTgdP80xdK7l3NuHJAGPivL7FsgH04BFAMlcGT06H8q8J2URrlpCfMlFPQ8ChazxPThNmnV7hj7gg/5omp0quNzkjGavpdBpVVLmzcZ5nimpDukrM3TXtReuqCGFsYCjkVvoUUgqoVgB6QZmvCiozqAIj0xQ3AW6u0+tRx7VkZuy1y8N5KQAfqQng96tb81TCy0GZP8AWiJZBYMVEznHNaGnUnkbQOkUyjbEbSRXToQxZAWVh60P9KZbTBlEW1lciU/hRdEV8xhEfNaSom8kjEck1SKIzlTMphesj93YW4p+6Gr1L9y4gt3AVkwA31L7itQi2FEQJHApHVWA1jeRuZGBBBiPinoTJegulus1gHm4pgg4JHemAbd0H0njAgzSL3mS7prpZSjnb5hxt9qM+n8y+CNZcSTgJABoiP2HS3prYwGUzguWIp3TurQCoAAncq4NZkvZYW2vG8IwTA/KmLF60Wb1MhH4QcUbFY/q9Q1qyHA3KOABVdLrLvmbWtrBMAKZo1hBfWCxdeAZwRR7GkVHMEwDIFOhMklQUu55QE/NSmto/FUok8kfHFXy3JM7YwPevLNtrd5TcUMp4JzFGALIQ4HA9VS2nmpcttMKeDg1zkdRsl5lIYH6hgmOlRAgAQMOIX5pV2AV1k7lgMO4q6WjbtyjG4vO08j4NMFLR7ea4JDGCuQV4NPaayGAcwSRVNMFusDBbcMGm7VkWMkEAdO1FGcq0XARAC5I6Ad6Kty4Bgcj868VkdtrnA70xfKbQQAwicdBVESci+kAkPcbJ6AzWhZNmDLbiepFYa31Ut7fdGP4UzpNU5PpRlxJDiKylQJRctmilkHVMXMgKNg7H4ooOCjL6vall1oYgPCMBjOKKL67pN0GRxFMlWyTT8i+ph1eylud4yg6Hv7UoHRrga67JcQ+sARtNajXrQMbYk8RSGpS3cvC7wynBPfp80JbVDxYa5MrcuWrlxewMH+H8qctW7B23bTHbySBke3/AHSZvXy5VlknO4dKlu89nULca4iq2CVGCek0ydCOLN7T2wAHtv8AB4pq25aVJKnqRWPp32sx3IFY8jOPitXThBBh7hPOOaqmQkvYYBf/ACP+pqUyu3aI2xUokz4zbuEOUThOPcUfc5VnBDSYjgilRdBuYBnIYAdaMkHNxjKjpyK56Ou4iuouFipic5xmm9IzIqh4IMwY6UuQwvE4C9PmmWtOQOhPY0yHrVGtpkTYHAz7UaJJB4/rSmgdlskMczn3ohP3pMExKyYqi6IOP2DeWLbB32jOCRVNTqLar6jvJHPArzW623b0oBvcDMVxvivixJcBpA6qeKamCMVJ7N7xDxmykWQpa6SNrDmlU+0DuoKo5fiPy9q5e1q0Uedec+Vu27nBOYmPat7wzZq7LNpVNllQsHiJjj9Zilboooqvwb8P367V3BrNQwQqTvQlYPSB3oo1+o0hFt921FBDDMg9a5h/Fl0+rWw3mW76mGVlgg0W34u2n1DI9wwCPQw5H5+1b6t77NNV0dWmvuKPMuh2LDBJitCzeIcs53DdIOTXG6z7Q6TVkW7AIZcbiMGmdH4o5ZLauQo4XvWdRejQjkjuXvLCveYMCOmDQfPLkqBEHcCR07Vh2bz3i3mXWycKOlamnubFKbixnG7pRUrE+PE6DwjaLYuDgt15FPam+1s7bOS36Cs7RhAbSkmR1n+daKEb9wABPWrJ6PJL+jNKeKbjGoMT0FStyLXVmnrzUpqG+T8PlTBXMcN+IVVjtI7R061Pu+0cirKFMMcnp7Vzz3LR7bUOwEfOcUcTERgcsRQ4ABK/V26GiKd9syIMfpTRGDWW2gsMREL3qXdQqmBd2v8AVHSlzdhCBGBmsvV3X2mM7v5VTNILhkK+NeLSWS7cIHscf4rk9TqVZ9qOW67vatnxO0rrKmT2ArEewRc3qI7A9K2dknBxei+mtTbDMScgn/Ndf4b4o/8Apw0duUG8Mzry3aT2rjbZuq8wI6VqaDxC7oyItg5mKXZ6+OfHjTO50/hnhWn26zxe3ve+37y/dkkx2HU1xH2q8Lsn7SXrPhhjShVIIaYnOY6034j4rqPE0s27CtaVCxnk7m5Nb/2O8JteH3f2nVlTZUZ3jBJ70+5aiRmoNZPwZ3gfgFq3otYmsK7Xth0zkspn0n4/nS2ksnzATlVPHWK6DxrxKzqrhTR2wtu3hGjp1NB8N0RZJiZg0JpLSJ8enk9Gj4ZY8y6w9UAcGtS3pNlzdI8wilrCvaYkRDHbMUbSbv2jkbh1kmay9Am23ZuLcCacPtIbAYnpTtq4HUMjDvSWxlRGcttOfjNPaPTiWhQsmCIq6PDKuw6i6VBIM1KIDgbompRoTJHyezdDAr1BjuKOTKSBIBkj+1I2otXSQGIYyfmm/M3LEx8V4EdSj0XcbkEn3qC7nB3H+tRc+mP7mhky/pPH3TTDIjbiBJaTyKWvJ5iNCmAc0YsWOeIxHWpDRO0j5peyiM59KA+FwaVuaMS52COK3LVskPjPSTVblmJWJHeKJnTOauaXYRI47UdLC38G2iDnc3P5VvLotySycjHvRbfhe+CV9J706ZKVLszLdw2QqWLVpUBwdm4/qaJ/utUw/abrsq/QpwvxHFax0CWhC5+BTWn0ocqWWPcUXN9E1j2Z+l0E3ASsqRmtjT6dktACApODxRvI3ytslZHNMMpVUR4McnijFWK5gmjCspPbHFOeH2ttwzHyOlDDQxwIwBFG0Y23PNVCZIH05p12JJujTvMEtA7CQRBE0e2+wrtuBAAIHU+1BuXZKljx3qIqsZZmBEQJ6+9WPJ4NQEEA7R+lSkg7fgvfwqURaR8pDFiCefnijWjDSRxQdhS4QciZH9qJ1BDCuejrIZBk+4FRllZBjuaqhLQVjA5ojA8c1mwi7KQRB55Io1sY2GccnpRAix6sn3qNKgBTBrJBs8ULGZBPFERYJgT80N22gnEnpRUIwWA7xRMw9oQR6MfNaFgqxVSwBpC3dUEgjHIonnQw24PWmRKas079lFXpjrVLYRJhenB6Ut5hcgNXqOSTMx0+aYjg0hq9qLZUBFAMZEUB3KISQWjr2qrpLDHIqPZNxCu4iSZA6/NMmzKKQLT3lFwb3jsOvzWzc1ZtocQSJBrn9VpnthVVR2Gea07VnzNJgnegETJE08O6NOKdMaOocW91wgKwB3npT3h+66A1y4S0kRFYr6a7dsgLMsp3AjArQ8Ms3bPpH0yMk5FVIzSSN3d246ZqUsrOFALZ/KpTWiNI+Y3Q7LuUZ7ihNyC2KtJ8vk1W59C1zTpcbdDaMNmzsKOhXb880tYGaYPFZDMsYncuZoN66FHqQ7eMHNXH0r817eAK5FEaPYtbuEsGCEgCQSaatkFAeB0zMUNABb4HNEQCYgRuohky8XAoIODjAmKvbBEEHnndAmqEnaR/7Cr2suZzmmROxu2UbbJBbAgURbuwwoGMbh1pdsMwHYVcYQR2pibGAWJkdRGOB7D+9FSVgqZHtQnJGnMGOK9tf8duihGMYLRcG44NO23RbZ2iMT81n/fU9alwncwkxtNUj2TasJYbUO5YsAm45XmtfR7UsuxJBIH1fNZPhn/Bc/8AitfSAG20if8AqniJyeiNeQMRB571K8ipRIn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601663"/>
            <a:ext cx="17526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BqAJMDASIAAhEBAxEB/8QAGwAAAgMBAQEAAAAAAAAAAAAAAwQAAgUGAQf/xAA3EAACAQMDAgUBBQcEAwAAAAABAhEAAyEEEjFBUQUTImFxMgZCUoGRFCOhscHR4RUkM/FTYnL/xAAZAQADAQEBAAAAAAAAAAAAAAABAgMABQT/xAAhEQACAgICAgMBAAAAAAAAAAAAAQIREiEDMUFREyJhMv/aAAwDAQACEQMRAD8AlvS7SNyjcTgdP80xdK7l3NuHJAGPivL7FsgH04BFAMlcGT06H8q8J2URrlpCfMlFPQ8ChazxPThNmnV7hj7gg/5omp0quNzkjGavpdBpVVLmzcZ5nimpDukrM3TXtReuqCGFsYCjkVvoUUgqoVgB6QZmvCiozqAIj0xQ3AW6u0+tRx7VkZuy1y8N5KQAfqQng96tb81TCy0GZP8AWiJZBYMVEznHNaGnUnkbQOkUyjbEbSRXToQxZAWVh60P9KZbTBlEW1lciU/hRdEV8xhEfNaSom8kjEck1SKIzlTMphesj93YW4p+6Gr1L9y4gt3AVkwA31L7itQi2FEQJHApHVWA1jeRuZGBBBiPinoTJegulus1gHm4pgg4JHemAbd0H0njAgzSL3mS7prpZSjnb5hxt9qM+n8y+CNZcSTgJABoiP2HS3prYwGUzguWIp3TurQCoAAncq4NZkvZYW2vG8IwTA/KmLF60Wb1MhH4QcUbFY/q9Q1qyHA3KOABVdLrLvmbWtrBMAKZo1hBfWCxdeAZwRR7GkVHMEwDIFOhMklQUu55QE/NSmto/FUok8kfHFXy3JM7YwPevLNtrd5TcUMp4JzFGALIQ4HA9VS2nmpcttMKeDg1zkdRsl5lIYH6hgmOlRAgAQMOIX5pV2AV1k7lgMO4q6WjbtyjG4vO08j4NMFLR7ea4JDGCuQV4NPaayGAcwSRVNMFusDBbcMGm7VkWMkEAdO1FGcq0XARAC5I6Ad6Kty4Bgcj868VkdtrnA70xfKbQQAwicdBVESci+kAkPcbJ6AzWhZNmDLbiepFYa31Ut7fdGP4UzpNU5PpRlxJDiKylQJRctmilkHVMXMgKNg7H4ooOCjL6vall1oYgPCMBjOKKL67pN0GRxFMlWyTT8i+ph1eylud4yg6Hv7UoHRrga67JcQ+sARtNajXrQMbYk8RSGpS3cvC7wynBPfp80JbVDxYa5MrcuWrlxewMH+H8qctW7B23bTHbySBke3/AHSZvXy5VlknO4dKlu89nULca4iq2CVGCek0ydCOLN7T2wAHtv8AB4pq25aVJKnqRWPp32sx3IFY8jOPitXThBBh7hPOOaqmQkvYYBf/ACP+pqUyu3aI2xUokz4zbuEOUThOPcUfc5VnBDSYjgilRdBuYBnIYAdaMkHNxjKjpyK56Ou4iuouFipic5xmm9IzIqh4IMwY6UuQwvE4C9PmmWtOQOhPY0yHrVGtpkTYHAz7UaJJB4/rSmgdlskMczn3ohP3pMExKyYqi6IOP2DeWLbB32jOCRVNTqLar6jvJHPArzW623b0oBvcDMVxvivixJcBpA6qeKamCMVJ7N7xDxmykWQpa6SNrDmlU+0DuoKo5fiPy9q5e1q0Uedec+Vu27nBOYmPat7wzZq7LNpVNllQsHiJjj9Zilboooqvwb8P367V3BrNQwQqTvQlYPSB3oo1+o0hFt921FBDDMg9a5h/Fl0+rWw3mW76mGVlgg0W34u2n1DI9wwCPQw5H5+1b6t77NNV0dWmvuKPMuh2LDBJitCzeIcs53DdIOTXG6z7Q6TVkW7AIZcbiMGmdH4o5ZLauQo4XvWdRejQjkjuXvLCveYMCOmDQfPLkqBEHcCR07Vh2bz3i3mXWycKOlamnubFKbixnG7pRUrE+PE6DwjaLYuDgt15FPam+1s7bOS36Cs7RhAbSkmR1n+daKEb9wABPWrJ6PJL+jNKeKbjGoMT0FStyLXVmnrzUpqG+T8PlTBXMcN+IVVjtI7R061Pu+0cirKFMMcnp7Vzz3LR7bUOwEfOcUcTERgcsRQ4ABK/V26GiKd9syIMfpTRGDWW2gsMREL3qXdQqmBd2v8AVHSlzdhCBGBmsvV3X2mM7v5VTNILhkK+NeLSWS7cIHscf4rk9TqVZ9qOW67vatnxO0rrKmT2ArEewRc3qI7A9K2dknBxei+mtTbDMScgn/Ndf4b4o/8Apw0duUG8Mzry3aT2rjbZuq8wI6VqaDxC7oyItg5mKXZ6+OfHjTO50/hnhWn26zxe3ve+37y/dkkx2HU1xH2q8Lsn7SXrPhhjShVIIaYnOY6034j4rqPE0s27CtaVCxnk7m5Nb/2O8JteH3f2nVlTZUZ3jBJ70+5aiRmoNZPwZ3gfgFq3otYmsK7Xth0zkspn0n4/nS2ksnzATlVPHWK6DxrxKzqrhTR2wtu3hGjp1NB8N0RZJiZg0JpLSJ8enk9Gj4ZY8y6w9UAcGtS3pNlzdI8wilrCvaYkRDHbMUbSbv2jkbh1kmay9Am23ZuLcCacPtIbAYnpTtq4HUMjDvSWxlRGcttOfjNPaPTiWhQsmCIq6PDKuw6i6VBIM1KIDgbompRoTJHyezdDAr1BjuKOTKSBIBkj+1I2otXSQGIYyfmm/M3LEx8V4EdSj0XcbkEn3qC7nB3H+tRc+mP7mhky/pPH3TTDIjbiBJaTyKWvJ5iNCmAc0YsWOeIxHWpDRO0j5peyiM59KA+FwaVuaMS52COK3LVskPjPSTVblmJWJHeKJnTOauaXYRI47UdLC38G2iDnc3P5VvLotySycjHvRbfhe+CV9J706ZKVLszLdw2QqWLVpUBwdm4/qaJ/utUw/abrsq/QpwvxHFax0CWhC5+BTWn0ocqWWPcUXN9E1j2Z+l0E3ASsqRmtjT6dktACApODxRvI3ytslZHNMMpVUR4McnijFWK5gmjCspPbHFOeH2ttwzHyOlDDQxwIwBFG0Y23PNVCZIH05p12JJujTvMEtA7CQRBE0e2+wrtuBAAIHU+1BuXZKljx3qIqsZZmBEQJ6+9WPJ4NQEEA7R+lSkg7fgvfwqURaR8pDFiCefnijWjDSRxQdhS4QciZH9qJ1BDCuejrIZBk+4FRllZBjuaqhLQVjA5ojA8c1mwi7KQRB55Io1sY2GccnpRAix6sn3qNKgBTBrJBs8ULGZBPFERYJgT80N22gnEnpRUIwWA7xRMw9oQR6MfNaFgqxVSwBpC3dUEgjHIonnQw24PWmRKas079lFXpjrVLYRJhenB6Ut5hcgNXqOSTMx0+aYjg0hq9qLZUBFAMZEUB3KISQWjr2qrpLDHIqPZNxCu4iSZA6/NMmzKKQLT3lFwb3jsOvzWzc1ZtocQSJBrn9VpnthVVR2Gea07VnzNJgnegETJE08O6NOKdMaOocW91wgKwB3npT3h+66A1y4S0kRFYr6a7dsgLMsp3AjArQ8Ms3bPpH0yMk5FVIzSSN3d246ZqUsrOFALZ/KpTWiNI+Y3Q7LuUZ7ihNyC2KtJ8vk1W59C1zTpcbdDaMNmzsKOhXb880tYGaYPFZDMsYncuZoN66FHqQ7eMHNXH0r817eAK5FEaPYtbuEsGCEgCQSaatkFAeB0zMUNABb4HNEQCYgRuohky8XAoIODjAmKvbBEEHnndAmqEnaR/7Cr2suZzmmROxu2UbbJBbAgURbuwwoGMbh1pdsMwHYVcYQR2pibGAWJkdRGOB7D+9FSVgqZHtQnJGnMGOK9tf8duihGMYLRcG44NO23RbZ2iMT81n/fU9alwncwkxtNUj2TasJYbUO5YsAm45XmtfR7UsuxJBIH1fNZPhn/Bc/8AitfSAG20if8AqniJyeiNeQMRB571K8ipRIn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80975" y="-449263"/>
            <a:ext cx="17526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2" name="Picture 4" descr="Huidirritatie rondom mijn st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17563"/>
            <a:ext cx="6407436" cy="459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573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QSExQVFhUXGBcWGBcYGBgcGxwaFhUWFxcXHRocHiggGBolHBcVITEhJSkrLi4uFx8zODMsNygtLiwBCgoKDg0OGxAQGiwkHyQsLCwsLC4sLCwsLCwsLCwsLCwsLCwsLCwsLCwsLCwsLCwsNywsKywsNzcsLCs3KysrLP/AABEIAIAAgAMBIgACEQEDEQH/xAAbAAACAwEBAQAAAAAAAAAAAAAEBQIDBgEAB//EADUQAAEDAgQDBQgBBAMAAAAAAAEAAhEDIQQxQVEFEmETInGBsQYUMpGhwdHw8RVCYuEzcpL/xAAZAQADAQEBAAAAAAAAAAAAAAABAgMEAAb/xAAmEQACAgIBAwQCAwAAAAAAAAAAAQIRAyExBBJBBRNCUSJhFDJS/9oADAMBAAIRAxEAPwB9QkjLNGU2gWyGgCCpP26IsVIF4UTUtvQVSerhiA0bpW/EARtsvGqCBIMIMvHBfIe/iJ0y3zVLuKEESDCFq4gZAIerjCYEDxKFmmGBfQ1PE8jePREUuKg2E7ZFKcPUJGUK8gATqOqazpYIj2jjAbTdXVcVU7vJydeacuhGqSc2tivU67jN4HguaRneD6NKyvIPVWYZ0NE26TKy1Ks/KfPP+ExpVzB3EWlL2k5YGh4X5ZKPbAfFZL6WNGRjojKdUG9vArmibi0dxDNR+9VUKVwbSEdYqgtvKUSzAYWjyi5VlWq1ozvouvECEK1k30VDXhgntnqdUF2sjVW1MReFxogTHyUXESlo3JJsmACc77Lhw03ldpsE8wB9EYyrpmuqyl1wQ91MQLo1lIEXmbZqntS0+K83HDUoppE5KT4CsPSDSb5rj6UERlfqg/f2g3hE0K8kRBHRdaJuL5KnBwvuoPxYgAhE1WzsqGhuvmSjQVT5CA8iO9I8ADf1RFSvk4Tncb/hLqgJyEctwuYarch0zYyAusnKKZpMDii78Iyo6BePMpAcWGhpnXaUxoU2u0z667hBox5IVsy+KfePkhyIHiu4swRJjxVcTGyLRpxKkcoiCJJlXClzZfJcZY7/ALkrsOw/FcHUIUaosiylBuimAC4uTovNMonD0ReF3bYZS+yLqnNlmhDQk/dOOwGkQp+5kjQj6pvbIrMoiFtJs3GQVuGqNackdU4dB2gKp9GG3FsjGiXtaH9xNEqo/c17EUhABaltaqGOgOMonD4suAmbb7Lk09AlFraLKDSLR/CsdQaSbQVJo5odlH781J5HNMBMSbplGFAEgG2ibYcw0ZWiPLNJsSwi4tKL4VW7sazl4rieTaszHF8E57mmYaM+qtDyGq/HPm2mpS+tWiACg9Oy+K5RSGfDTI6fdF3Jtb7pCyrPd9FoMO6QB5Lo7Kyi47OYXum+Rt5oqtX5Glx316fyqqjZbzDT7ZLM8b4g7sajiZgGNIm3y/Cbgn/Yp4v7a1GuLKZ8T9koZ7TYrMVSPABZjD1Lpg29hAsTnt9+iyzyzvk1YoY2uDQ0/arGthxe5zdOZg5T5wtZwD2op4qadQCnUJBie67PI6eC+b/1JrzyFzqVO1pc8SOlom6H7cCC117GYiCuhmkuRZYsclrTPq/G8JzVu6LcoM9YuklV7qbpm23qmHB+MdrRbUOog+IzQ+PpCq5pyCrKPlCYpV+L8GgwdTmaI1iVOphpF+uaWYCrDgz6IzGY6Hcpy6Zp7vZmlCV6AabHEkOyB1169FbQcWuXXV5u0/P0UMMea6ArtLYkrYjOCYlAvf3oC7VMA3ugGOuhI2YIh9GrfwKc4WuLRYrPMN/BMsDUuhB0UyLRocJVB7pgg265JVxzgXaU3lkyQRGkzkvPdcX1lFDHA90ZAam/XzT3fJm7XWj48Wlji11iCQmeEIdDSQJi5Ex56BOvbXg/aF2Jo3izxrl8QGqx9DFKOSF7QMWX232scYjAloLjBHNyyCCCRe3SEEO7quOxSGq4jTM7KSi2Wllgtm09lccRSLdA4/VaNvNZ2v0Sj2c4N2dJvN8R7xGl7rStoCNNIWpLwRc/JTSxBBBcBIz0VdWsC8vN0S6kY7w8jGapxDGgbHoErVDxlQIK9+aSUdgq0m58knrvI+WaKwVXvBJY+WKcbErznOiF7UKb65uh2wSqyOw8BNKt1RmHqA6pc1vRFtZIBB3UuGaHwN8FUlNcNTI5ZAsLGBPjP7kkGDqXkZhaCniJb1ERv1VI7MmVNPQPxANDuWQ0ugEXl06zFtFg+MezdN7j2TiHEnKYX0qpw9tYNOZ0A+KRe6ro4FjYjUkFx/KDTsT8Gqez5M32PxBEgiPFaDgHso2keZ8OdY9At1UphocDGpsRYaeaGqlpsMpBNr5XuudiQxRTtIH7MxbMmAFPvDIjZWhtstvmqW0C7oPW6NlV+zlIEwbxmVbjHCOoUXS0EAfVBvrzEhK2FK3Z50mw1UcKCDFpB/lci5m07ZKymzlIn03SDyeqM9UAMoEOgojmUKkRKtKJPDkVHWOJ3RlAoNjpVrag3U+01dyY3Lw3lI890fRxQJEEEQc/okmFqAujNGUsPeZmdNkyslKvI8o4sgtIJjXy6oqpjQ4E90Hra23+1m+27MwDPn9FMYp03APSSmsn7fkZurg/EbnVu6k5oBiIN58+gQFDEy6SDy5RnCJZjG2bB8bg6pTnaGGEoyJOxgbiYFvmrmsAuQAR1tZLX8Qa2Aw5aa56nZRqcQM94t9UyaQna2drd93TO3oq3gDLVUe/gE2z6WVrq/csNLJXTG2iwMFhEgquuwNqMvbZUUq/KMpdsi6eJDn8sXsZSvYrtGCaCLTPkpsv/cfktSKTDeNTH3Cso4VugvmN/BegfT4v8nmI9XnXyMq2llLnR0CY4bhYc3mZU5h/1v6p+MMCQQBaSB6tXDQGYEaj7hL/ABsL+JZdf1C+QhbQ5SYed4iIXar3TmCnZ4cDeLHI3/8AMqp/DGbEbD1CR9JiZSPqWZctCZtffLaFaMcMojqSmX9Obp5fhUP4YTk0EH9jxUX0EfDNEfVn8olD8eQPvKsZjhAgqD+FN1p26H6dFVTwVJuYf1DhMfVRl0E/Bdeq4vKLG44MvzAea4zFB5PKZ+vojW9gP7WNj/CCi6eKEQ148FGXR5V4KL1LE+GL6OGe6SWG+Wlka3h9QkHID/JX+8nYnqIhWN4jpDj5SoPE48nPqnLgoPCnHNwG1lKlwpwH/IOtr+qLZjAdFP3obIUB55M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 descr="living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422745" cy="54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5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5274" y="188640"/>
            <a:ext cx="7636537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u="sng" dirty="0">
                <a:solidFill>
                  <a:schemeClr val="bg1"/>
                </a:solidFill>
              </a:rPr>
              <a:t>Aan het einde van de les: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Kun je vertellen wat een stoma is</a:t>
            </a:r>
          </a:p>
          <a:p>
            <a:pPr marL="285750" indent="-285750">
              <a:buFont typeface="Arial" pitchFamily="34" charset="0"/>
              <a:buChar char="•"/>
            </a:pPr>
            <a:endParaRPr lang="nl-NL" sz="28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Kun je de verschillende soorten stoma’s noemen</a:t>
            </a:r>
          </a:p>
          <a:p>
            <a:pPr marL="285750" indent="-285750">
              <a:buFont typeface="Arial" pitchFamily="34" charset="0"/>
              <a:buChar char="•"/>
            </a:pPr>
            <a:endParaRPr lang="nl-NL" sz="28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Kun je vertellen welke materiaal je wanneer gebruikt</a:t>
            </a:r>
          </a:p>
          <a:p>
            <a:pPr marL="285750" indent="-285750">
              <a:buFont typeface="Arial" pitchFamily="34" charset="0"/>
              <a:buChar char="•"/>
            </a:pPr>
            <a:endParaRPr lang="nl-NL" sz="28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Heb je gezien hoe een stoma verzorgd wordt.</a:t>
            </a:r>
          </a:p>
          <a:p>
            <a:pPr marL="285750" indent="-285750">
              <a:buFont typeface="Arial" pitchFamily="34" charset="0"/>
              <a:buChar char="•"/>
            </a:pPr>
            <a:endParaRPr lang="nl-NL" sz="28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Kun je de meest voorkomende problemen en complicaties benoemen</a:t>
            </a:r>
          </a:p>
          <a:p>
            <a:pPr marL="285750" indent="-285750">
              <a:buFont typeface="Arial" pitchFamily="34" charset="0"/>
              <a:buChar char="•"/>
            </a:pP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33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ocm.nl/media/images/Stomazorg/Barriere_creme_2012_Vrijsta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647755" cy="498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491880" y="1399017"/>
            <a:ext cx="50537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bij lichte huidirritatie</a:t>
            </a:r>
          </a:p>
          <a:p>
            <a:pPr marL="457200" indent="-457200">
              <a:buFont typeface="Arial" pitchFamily="34" charset="0"/>
              <a:buChar char="•"/>
            </a:pPr>
            <a:endParaRPr lang="nl-NL" sz="3200" dirty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dun aanbrengen </a:t>
            </a:r>
          </a:p>
          <a:p>
            <a:pPr marL="457200" indent="-457200">
              <a:buFont typeface="Arial" pitchFamily="34" charset="0"/>
              <a:buChar char="•"/>
            </a:pPr>
            <a:endParaRPr lang="nl-NL" sz="3200" dirty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goed in laten trekken</a:t>
            </a:r>
          </a:p>
        </p:txBody>
      </p:sp>
    </p:spTree>
    <p:extLst>
      <p:ext uri="{BB962C8B-B14F-4D97-AF65-F5344CB8AC3E}">
        <p14:creationId xmlns:p14="http://schemas.microsoft.com/office/powerpoint/2010/main" val="302843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AOEBIPDxAQDhAPEBANDg8NDw8PDw0PFBEWFhQVFRQYHCghGBolHBUUITEhJikrLy4vFx8zODMsNygtLisBCgoKDg0OGRAQFywcHRwuKywsLCssLC0tLiwtLCw3LiwrLDcsLCwsLCwzLCs3KyssLDcrKywrNywrNysrKysrK//AABEIAMIA8AMBIgACEQEDEQH/xAAbAAEAAgMBAQAAAAAAAAAAAAAAAQYCBAUDB//EAEAQAAIBAgMEBQgIBAcBAAAAAAABAgMRBBIhBTFBUQYTImFxFFJygZGSobEVIyQyMzRTwUNjc9EHQmKCorLw4f/EABgBAQEBAQEAAAAAAAAAAAAAAAABAgME/8QAIxEBAQACAgEDBQEAAAAAAAAAAAECEQMSMQQhQRMyM1FxYf/aAAwDAQACEQMRAD8A+4AAAAAAAAAAAAAAAAAAAAAAAAAAAAAAAAAAAAAAAAAAAAAAAAAAAAAAAAAAAAAAAAAAAAANfEY2lTaU5xi2rpN6tHg9r0eEm/RTZwek0PtMX/LXzZr07paamLldtaiyvbFPgpv/AGmL2zT5T904CxEvM/5f/A7tapL4me1XUWTC7UpVZZIt5mrpNNXNwqex42xMPCXyLajeNt8s2aAAaQAAEEgAQSAAAAAAACCQAIJAAAAAABBIAAAAVfpUrVqT505L2SNWjwN7pau1Rf8AUXyNCkYrUbXVdxhVVjKMnzMJsw0y2OvtMPCXyLUVfYy+0x9GfyRaTeDGQADaAAAAACCQAAAAAAAQSAAAAAAAAAAAAAGNSWVNvck2/BAcHpZHSi+U5L2pHMpHrtPa8cVGMYpwipZruzk+XgeVFW4nK5e7cjYSImjKL/8AXMZWJtp67GX2hejP9izFPp13Rn1kXqk1rqmu87+xdovERk2lFxll03PQ1hl8MZR0gAdGQAAAAABBIAAAAAAAIAkAAAAAAAAAADzxK7E/Rl8jMxqrsy8H8hR87wfA6dM5mEf/AL1nSps4x0bEQxBrmG0Ua2IR1eiL7NX04/I5ddnT6Iv8X0ofJkx+4vhYgAdnMAAAEEgAAAAAAAAAAAAIAkAAAAABBIAia0fgySGB8rr05VaM40m1JqUYu7i7p8+Bhs/CY6nSglJKUVLs1J3Sd197R5tL25GGIwVStSrUoyVNzlLJO8rxefW/Lccil0KxctJYx27nUf7l4uPDKbyy0nJnlL7Y7d2viMfFWnWwcG7drMoOPO12e+wNo1ajlGtWw1VQhmvh5qUkk/vS9RwZ9B8PQj1uJxVVpSirxit7enM6vRvZmBpdc8PKrUzUstXO9Mjvu037zfJhw44+2Vt/jGGXLcvfHUbc9uRlTjUVOparUVLDqWWLrp6543ekbXepYuhT7eJXKVOz11+8UN16MqVKlKs6jw1WEsNN4fWMEsqjNN2k7aXVi8dCvxsV39U/H73HieSfc9F8LcADu5gAAAxuicy5r2obEgxzrmvaiOsjzXtRNjMGHWx86PtRi68POj7yG4PUHj5VT8+HvIh4yl+pD3kNwe4Nd46l+pD3kR5fR/Uh7yG4umyDVe0aP6tP3kQ9p0P1Ye8huGq2waL2xhl/Gp+8jF7awy/jQ9o7T9mnQBzfp3Dfqx+Ji+kGFX8Vexk7T9mq6gOUukOFe6on4Jm7h8ZTqfcnGXdfX2F7Q02AQCo+bYWi4SqJ21q1Homt8mdOkciVWNKVepapJKrJZHdu+eyUU+bYwXSPCz3Tce1Gn2otXk02re6/YcXR3cqejSfikzVpOKqSpxstLuChaPfd8TWj0gwrdlVTtHO2k2lHvfrMJbbw0HKpKv2Uo3hkd43V92/gVFf2hVtVk4zrRiqvVxhTopqFml7C7dC39oxS7qT3rnL1+0rcdlKu3VjiKyi5N5XGUdc2bc3v4Fk6H6Ymvrvpwdr974GZ5W+FxAB3cw1tpTcaNRp2apzaa3p5WbJpbalbD1n/ACp/9SXwR86p46ov8z9bbR0cJXdXTVO197s13Mr9Or2b8VHNrpc7ewVJpScbRlTvmuvvX3Hm07tt4SXO3rbI8hlz+Zq9Ksa6GHzxklNThKMZO0alnqpNNNR5spHTDFVFDC2qzd8POTkpSjmeffv3cnyPTwen+rnMN6cebm+nj20+hLBNf5kZPBt72n6n8ydl/gUf6UL9/ZRX68a3lE2lifKFiG4NKp5MsGoe4+Pfc45cclsdJlubd54Dv+BHkHf8CpbOwmOpU3Hq6kp4jDUILLOraMpVJda6kpt5KijxVlqj1nhNoSpuCU6cqWErYd5l1nXvrY5Ms7rtOK+94k6w3VqWD/1e1E+SrhK3Lk/Aq0dm1m8SpUcReaqKE4QipZbRtlqylrufZsY0tj4mSv1XV9VTrzoW+qzVVUpTpZqeZ5G8stFpbxHWG1rdOK3zivFpXMlQXMqktjV+vpVZ0J1M1PrK2XqJqnXnWzyj9Y9ElZXjyLbh8PGlHLC9rt6vM7t8x1ht5zwUZb9fUYLZ0O99z1NwDrF3Wl9G0+T9p5YmnQopdZJQUnli5PfK17HRZ44nCwq2VSCmldpS4N7x1htoYeGFq36tqeVKUrX0T1R50dpYW/YnK94x3STTk2ktd243MHhowjKCgoReml7tWtv37jhY2gqVVUqeF6yEVTWd9fPLrezd9b7/AFal6xLasezOkmaThSqSm4q8o1YvTW3HjctuzcU61NTayt3Vlu0Z842HCWduWG6ldXdVLTXWNzd7Zm2r6PmfQNhK1CPjJ/E6YsVRtpJz8ojaL+tnC1Tsxfa46nJeApvsz2e1ZXi6cmkpc/HXR951NrJSli6eSUrVXdQtebb4WOZQnRVksRiou1k5Jt03otdNTKvaGz6bcpU8LXpzUY03HMoRnGW+2nC3xPOtgsOo5FhMVJJSp3u7uM7NtO2r7K8DalUinNQxWIlKk0qkFHNKV3ZZb9/Inr1HPF4yrebja8Jdlp6272QdmnG0Iq0laK0lrJacXzNnor+aqb9aemqtvXArWDpwrTTjia83HtuMk4xa5P8AsWDotN+W1E0rdU7O2r1XEk8rfC6gA7uYaG3fy1b+nL5G+c3pFK2FrP8Alsl8LHyui8yy+dFxuyz7CVqMVfddFXwu9X5PwLPsiXYhbi5M88da5fTnAqpShVb/AAs0Gmm45alm3JLh2F3alV6Z031eCejvhZJNNNPVW1T5Fz6Y3eHjFRnUcqsfq6LXWVUk21G6a4X14Ir3TmClhcFVjrGzitz0lFNcFy5Hv9Bdc8eT1c3xVcNh1FLDUJc6UPkefVYlOTjUUryl2NHljfs2vuZrdCq2fA0eOW8H6pEYfBpzm4YlLttzjFtXd5W3+LWnI8/PNcmU/wBd+O7wle0YY2+so5dW7ZVLfuXqI8mxqi0qsb3vd2ct60T4XV/YjHyJXUZ4lZ4rMrStKPC++3An6PpqKU8Re6zJudrx11Wu7U5tvavgarnKpGo1J5YxSdo2UbSv69dx5TwmJmtcTF9pSTjoo2fHnuPGGFw6k74lt6WcprS/f6jGlRw8Y1Ixru8lGMrx0ik09I248gOrgqcoJqpU6yTatdrRW3fue0KsXa0ou+60lqcqhszD1W8lSc+raTtK1tNE9NfH1G3hdk0qclOOZyWicmtNLbgN0EgCGiGjIgDVwcF2rTc7vjw8Dg1pQ66q/KJQ6yolTSVTWcYtSUXuklyXEs1Omo7lbW5pVNjYeTblTvduWs5WTl962ul+RUcro3BKVRxryrdimnGSmsm+1s3A+i7G0oQ8G/iVOhgqdK7hFRbUYt3bbUb2Wviy37KX1MPRNYs1SNv05QqYmVGL61t5cijmlLTnocvZu063XQw+IorNUlUtNwy9mKvdLlw1LJtRfaKnfK/wMILwM/KvSnTindJJve0lf1kyow17MfdRlEze4itapBLckr8kkYdF6Uljpyt2XSaT01d4+s9aqPbo/piV6E/2J8nwtZIB3cw5XSj8pW4dj90dU5fSam5YWqopydlpFXe9Ey8LPL5XhvX91/Jll6Px+pp90SvRpOF29UovVeBY9gSXVRS4Rvbikzzx1rX6QwlNxhOlWq0XTnlWGg5zWI0UbtO8dN3B3dzmdM8PJbNpKcVGdN0c0YWUYytZpE7axdV4icEnKMElGOWclHvtHi992eO3qsp7Kbm3L6yEYylvlFNe2zur9x6/S3XNj/Xn55vjybP+G9W+FnHzKz+KTO69k0bbmt92nrO8s2r7mV3/AAy/Brcuuj/0PeGLrPCYmtTqSnjrSU6LbfktptJRp8LR1T4mvWfmyT034o7X0RR4qUtGu1Lnve7eZ/RtK6um1GEYRjfspRvZvm9RshR6inklni43UuslVzN73nlqzcPK9DSeyqDteF7bszb7j0Wz6WvYve123Jttbne+82iAPOjQjC+WKjfV24szMiAAJAGIJAEGljdqUKDy1Z5G1mSyyd13d/cbzNLFbLpVpOc87bioWVSSjlTvouD7yo9KeIhUvknGeXSWV3ytrcy24BWpQ9BfIpmzdlRw6nkzS6ySlZr7qStGKS4Iu2FVqcFyhH5I1izkqm1vzNTxXyMaZ7bY/MT/ANvyPOmZ+VekUTczgiWiK1qpnsL8zH0Z/sTUGx39ph4T+RPk+FtAB3cwgkAcXa3RyjiLyiuqqedFaS9JHIwGxa9LNFwvutKLVmXEGbhGu1VSt0fdV3nRi3a13PK2uTs9V3M95bEnKOV06birWjLK4q27QsgExTavUdhyirRVOC5R0XwR6rY07t3gm97Sd34s7gLZs24sdiy8+K8IszWxv9f/ABOuCdYbrlLYy89+xGS2NDjKfwOmC6huuf8AQ9PnP3l/YlbJpcpe8b4GobrSWy6Pmt+MpGS2dR8xe2X9zbA1DbXWBpL+HH2GSwlPzI+6j2A0m3mqEPNj7EZdWuS9iMgURlXIEgDhbZ2VOU+tprNdJSjuenFHNVOUdJQkn3xZbyDPVdqxSi27KMm/BnvVwtSOjhLXdl7S+BYQOq9laeCqy3U5evRG1szY8oVFUm1eN8sY67+bO2B0idgAGkAAABBIAEEgAAAAAAAgCQCAJAAAAAAQSAAAAAAACAJAAAAAAAAAAAAAAAAAAAAAAAAAAAAAAAAAAAAAAAAAAAA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884238"/>
            <a:ext cx="22860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6" name="Picture 4" descr="Kusuri Orahesive poeder 25 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65098"/>
            <a:ext cx="4320480" cy="287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95537" y="441111"/>
            <a:ext cx="84969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poeder op de wond strooien</a:t>
            </a:r>
          </a:p>
          <a:p>
            <a:pPr marL="285750" indent="-285750">
              <a:buFont typeface="Arial" pitchFamily="34" charset="0"/>
              <a:buChar char="•"/>
            </a:pPr>
            <a:endParaRPr lang="nl-NL" sz="32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poeder op natte gedeelte van de kapotte huid </a:t>
            </a:r>
          </a:p>
          <a:p>
            <a:pPr marL="285750" indent="-285750">
              <a:buFont typeface="Arial" pitchFamily="34" charset="0"/>
              <a:buChar char="•"/>
            </a:pPr>
            <a:endParaRPr lang="nl-NL" sz="32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overtollig poeder wegblazen</a:t>
            </a:r>
          </a:p>
        </p:txBody>
      </p:sp>
    </p:spTree>
    <p:extLst>
      <p:ext uri="{BB962C8B-B14F-4D97-AF65-F5344CB8AC3E}">
        <p14:creationId xmlns:p14="http://schemas.microsoft.com/office/powerpoint/2010/main" val="4079835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620688"/>
            <a:ext cx="85689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u="sng" dirty="0">
                <a:solidFill>
                  <a:schemeClr val="bg1"/>
                </a:solidFill>
              </a:rPr>
              <a:t>Huidirritatie (contactallergie):</a:t>
            </a:r>
          </a:p>
          <a:p>
            <a:endParaRPr lang="nl-NL" sz="32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huidallergie voor het materiaal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nl-NL" sz="32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ander materiaal gebruiken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nl-NL" sz="32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nl-NL" sz="3200" dirty="0">
              <a:solidFill>
                <a:schemeClr val="bg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21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ving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91276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15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620688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u="sng" dirty="0">
                <a:solidFill>
                  <a:schemeClr val="bg1"/>
                </a:solidFill>
              </a:rPr>
              <a:t>Onaangename geur:</a:t>
            </a:r>
          </a:p>
          <a:p>
            <a:endParaRPr lang="nl-NL" sz="32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probeer lekkage te voorkomen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nl-NL" sz="32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pas evt. het dieet aan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nl-NL" sz="32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</a:rPr>
              <a:t>koolstoffilter gebruiken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nl-NL" sz="32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nl-NL" sz="3200" dirty="0">
              <a:solidFill>
                <a:schemeClr val="bg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978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owerkthetlichaam.nl/wp-content/uploads/dikke-darm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2008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58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ndständige Kolostom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040560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1907704" y="5301207"/>
            <a:ext cx="5061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eindstandig colonstoma</a:t>
            </a:r>
          </a:p>
        </p:txBody>
      </p:sp>
    </p:spTree>
    <p:extLst>
      <p:ext uri="{BB962C8B-B14F-4D97-AF65-F5344CB8AC3E}">
        <p14:creationId xmlns:p14="http://schemas.microsoft.com/office/powerpoint/2010/main" val="4016333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oppelläufige Kolostom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4553535" cy="35412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1067079" y="4792796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dubbelloops </a:t>
            </a:r>
            <a:r>
              <a:rPr lang="nl-NL" sz="3200" dirty="0" err="1">
                <a:solidFill>
                  <a:schemeClr val="bg1"/>
                </a:solidFill>
              </a:rPr>
              <a:t>transversostoma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7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ttp://www.coloplast.de/SiteCollectionImages/Stoma%20allgemein/Basiswissen_%20Ileostomie.bmp">
            <a:hlinkClick r:id="rId2" tgtFrame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65700"/>
            <a:ext cx="6120679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3521808" y="5733256"/>
            <a:ext cx="217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ileostoma</a:t>
            </a:r>
          </a:p>
        </p:txBody>
      </p:sp>
    </p:spTree>
    <p:extLst>
      <p:ext uri="{BB962C8B-B14F-4D97-AF65-F5344CB8AC3E}">
        <p14:creationId xmlns:p14="http://schemas.microsoft.com/office/powerpoint/2010/main" val="397136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1268759"/>
            <a:ext cx="75608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Een stoma is een kunstmatige uitgang in de buikwand van de zorgvrager waardoor zijn ontlasting kan afvloeien.</a:t>
            </a:r>
          </a:p>
          <a:p>
            <a:endParaRPr lang="nl-NL" sz="3200" dirty="0">
              <a:solidFill>
                <a:schemeClr val="bg1"/>
              </a:solidFill>
            </a:endParaRPr>
          </a:p>
          <a:p>
            <a:r>
              <a:rPr lang="nl-NL" sz="3200" dirty="0">
                <a:solidFill>
                  <a:schemeClr val="bg1"/>
                </a:solidFill>
              </a:rPr>
              <a:t>s</a:t>
            </a:r>
            <a:r>
              <a:rPr lang="nl-NL" sz="3200" dirty="0">
                <a:solidFill>
                  <a:schemeClr val="bg1"/>
                </a:solidFill>
                <a:effectLst/>
              </a:rPr>
              <a:t>toma = mond</a:t>
            </a:r>
          </a:p>
          <a:p>
            <a:r>
              <a:rPr lang="nl-NL" sz="3200" dirty="0">
                <a:solidFill>
                  <a:schemeClr val="bg1"/>
                </a:solidFill>
                <a:effectLst/>
              </a:rPr>
              <a:t>AP = anus praeternaturalis</a:t>
            </a:r>
            <a:endParaRPr lang="nl-NL" sz="3200" dirty="0">
              <a:solidFill>
                <a:schemeClr val="bg1"/>
              </a:solidFill>
            </a:endParaRPr>
          </a:p>
          <a:p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9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95536" y="764704"/>
            <a:ext cx="53126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u="sng" dirty="0">
                <a:solidFill>
                  <a:schemeClr val="bg1"/>
                </a:solidFill>
              </a:rPr>
              <a:t>Indeling stoma: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</a:rPr>
              <a:t>Dubbelloops stoma</a:t>
            </a:r>
          </a:p>
          <a:p>
            <a:pPr marL="571500" indent="-571500">
              <a:buFont typeface="Arial" pitchFamily="34" charset="0"/>
              <a:buChar char="•"/>
            </a:pPr>
            <a:endParaRPr lang="nl-NL" sz="3600" dirty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</a:rPr>
              <a:t>Enkelloops stoma</a:t>
            </a:r>
          </a:p>
          <a:p>
            <a:pPr marL="571500" indent="-571500">
              <a:buFont typeface="Arial" pitchFamily="34" charset="0"/>
              <a:buChar char="•"/>
            </a:pPr>
            <a:endParaRPr lang="nl-NL" sz="3600" dirty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nl-NL" sz="36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Continent stoma</a:t>
            </a:r>
          </a:p>
        </p:txBody>
      </p:sp>
    </p:spTree>
    <p:extLst>
      <p:ext uri="{BB962C8B-B14F-4D97-AF65-F5344CB8AC3E}">
        <p14:creationId xmlns:p14="http://schemas.microsoft.com/office/powerpoint/2010/main" val="128106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95536" y="764704"/>
            <a:ext cx="838595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u="sng" dirty="0">
                <a:solidFill>
                  <a:schemeClr val="bg1"/>
                </a:solidFill>
              </a:rPr>
              <a:t>Soorten stoma: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</a:rPr>
              <a:t>Colostoma = dikke darm stoma</a:t>
            </a:r>
          </a:p>
          <a:p>
            <a:pPr marL="571500" indent="-571500">
              <a:buFont typeface="Arial" pitchFamily="34" charset="0"/>
              <a:buChar char="•"/>
            </a:pPr>
            <a:endParaRPr lang="nl-NL" sz="3600" dirty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</a:rPr>
              <a:t>Ileostoma = dunne darm stoma</a:t>
            </a:r>
          </a:p>
          <a:p>
            <a:pPr marL="571500" indent="-571500">
              <a:buFont typeface="Arial" pitchFamily="34" charset="0"/>
              <a:buChar char="•"/>
            </a:pPr>
            <a:endParaRPr lang="nl-NL" sz="3600" dirty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nl-NL" sz="36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Urostoma = urine stoma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51520" y="5157192"/>
            <a:ext cx="82419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Je spreekt dus bijvoorbeeld van een dubbelloops colonstoma of een enkelloops colonstoma (eindstandig colonstoma)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7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no.nl/image/RelatedDetailImage/portfolio/3a7f08ea-5ebe-495c-bdde-fb8f054a9d98-test_v4_colostom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3419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292080" y="6237312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+mj-lt"/>
              </a:rPr>
              <a:t>eindstandig colonstoma</a:t>
            </a:r>
          </a:p>
        </p:txBody>
      </p:sp>
    </p:spTree>
    <p:extLst>
      <p:ext uri="{BB962C8B-B14F-4D97-AF65-F5344CB8AC3E}">
        <p14:creationId xmlns:p14="http://schemas.microsoft.com/office/powerpoint/2010/main" val="112923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119563" y="5932719"/>
            <a:ext cx="4227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enkelloops stoma</a:t>
            </a:r>
          </a:p>
        </p:txBody>
      </p:sp>
      <p:sp>
        <p:nvSpPr>
          <p:cNvPr id="5" name="AutoShape 2" descr="data:image/jpeg;base64,/9j/4AAQSkZJRgABAQAAAQABAAD/2wCEAAkGBhQSEBQUExQUFBQUFBQUFBUUFRUUFRUUFBQVFBQUFBQXGyYeFxkjGRQUHy8gJCcpLCwsFR4xNTAqNSYrLCkBCQoKDgwOFw8PFykcHBwpKSkpKSkpKSkpKSkpKSkpLCkpKSkpKSksKSkpKSkpKSkpKSwpKSkpLCwpKSwpLCwsKf/AABEIAMABBwMBIgACEQEDEQH/xAAbAAACAwEBAQAAAAAAAAAAAAACAwABBAUGB//EADkQAAEDAgQEAwcDAgYDAAAAAAEAAhEDIRIxQVEEYXGBBZHwEyIyobHB0QZC4VLxFBVicoKSIzND/8QAGgEAAwEBAQEAAAAAAAAAAAAAAAECAwQFBv/EACMRAQEBAQACAgEFAQEAAAAAAAABEQIhMQMSQSIyUWFxgQT/2gAMAwEAAhEDEQA/APVtKkqOOyHCvDfQLBUe6Mv5Q4Yv6CB75Nh330um05iYi4xMD8dETQIv+FTaYARsanqr1gonSFYYenJNpslNw+s0mf2KFNEGwnNb2VhqZaUCilW4clTnIGoWoCVMSpIZRKQo1ytAxSolWQqISUsFAXQVYVhB4gVuKsKnFBVTUzEkqsRTLDsMoXyhc5E15IvkhNmLDXEZHYwicQMh5iOyjMp/hVVM63159tVZT2U14180TzGfyRtZuOh5IHNjn/KCKcJVwpHNQ8khYW6mojhRBBDUJMKOfCyVK0lS2550ypUxWFkeDbzS6dNa2NshXXj0ptNMa2OqJlM6pgGUIZ6uOXdWCAoHSo9vQlCRfRBPVUHKi5BiD0LighFCAmFVhVlUHJapeCysIfaIHVLKdPDQ2dVZZCBlVEHo2jFOSnSnwqc1M5cZ21U2UDqSgQuyU5qohUwo5VM74AwbqipUcUAddBezQZ1UAQinZRzu6YwYPb1uicZ0SJkI003kLs0DnbI2+RQvMpEEqK1EBhe6bK6dFNbRTPZQFLbQsprXQbA+/wCEul0800n1smi0c7IS20mUnG6YAJRiqcj3TQNkqjUjLPVCXbpbqiKcg3FU6pskvrx1QtrKVfWtTXQrL1nFRU6tAsg5ya6qlvqrIyuTeE0OlGL+pmNC+uEfskBpp/U5ZVMryU9gKQGwU+nUR9TsOaUWJKCoPMo+tZ2GEpbwmJdTJI5cE0okDXI8SafajKoAo3FQFBBw2UcJ0RZmNFdRuyBuM3s4KYx5Uw6Kw1Udur9aoS2fwpUfCprkIxC1RU5/JRAyluKpxyUKFrpMKFH03JsoGiFYTIMohZLOaGtUhMJVqrFUrq31ZGySATlkNSl5a8+Atcb9fotNESDyE584Qhtss0QsITkV7gi7IaKOw55ds0mo7TKFlrcW0AkuDYFg51zlZrQFpORjVX4iBAte5j1ql0uIbPvVGjYZT5Lg8R4m55IFm3jc7LOxtwCQBOZuBz9bKLY1nxXPL2rONa2JNs4JtESPysPHfqCmDb3v9oEeZXl+I4pwBbiJbbWe09D80qlWjRK9X8Hz/wCee7Xox+ox/Qf+w/C1UP1FTOYLetx8lwaDKZBl2EaY5kdcIvpkexVnhpa0tuCBI/cJJEOH/HsI3ub1PJ3j4748x7Wh7wDmkFpkAg2Jtt1C2f4fEYAAIudhIsPovnnCeIPpGWOIGcXwkZZbGF6jwrxc1QXNkOaRiEgyPxaOy0575vhy/L8XfHr001Xlji11iD9bhUytKNzi74xiYSJsMQ5tdFjkLrVxHg4pkBrsQcARGgPNLri+4znyTfr17ZpUlD7NSFm1MHJUBsqxQjpGUIsG0qg6FcqFqEADURUPZCSmqBdmoWX5IipKDC9kqITVMqJllLJR0ghDE0WWYWUAKj3IcUBUSPestZ0o3OSyhpIoFE0IQheSnF4J2c+gs764GZQcVxOEHSBmvO8Xx7nEiYaLGNUbjX4/jvTocX4w28HfJcGpxJc8kn19kTicvwb8o+qEUdfuluurn4+eRiuBqoKsrJUoG5F4zGwynpJHmjYDug8jRj36aZSTHz12Cb7YSIbbbOeuvlCxxuStFJ7QJuXaXIjnIugsgzN9JzzHOD/KtlVzfhdBvcSDcREi51z3Ks1ReXWzFviM6841V0aov7uIRInFNt8P9kf4Wf0VjdloLfOb7ro+B8WWVZykEHY3ELmtrifeEC0na8kjstNUN/8Am7F8IIIwu94xYaxnykc0pu6XyT7c49xw/G2ibXtbXpddYV4EWIN5va+QJXzbhfGHtOeIC1zJjqvXeGeICpTBaZMwR8/ut+eteb8vwXj26dThYMpD2xZaTxZNoGSCtlPoclFTzayl2aOkUIYETWqVmQqKM5IHBCdXh2CW5hCawqn3TOE4dyrKpwUcEjDJBUREXUTTq2hUXZ/dMal11BRmqV0r/ESVdalKzGihvJDalVDiSTTKNls7+skLyfg1r79PupUqgKNqZ87pFU53K05Tjg+LcVctGva2y5gBy02WnxD/ANh2QUgNT5X3+8eai+a7+c55RlLf1+VfEOkSAYbuZ1i3eUfGcWyPdBEf1OxReRFus9VyqlYun65XR6OefJ3DETLhIvbtb5wlVKh3iFo4WnMAdoE3iwjrA7rNxbSDHZCdktDTdi1WujwWriSJ5W+axcM/zXSpVgRExnJvnBjoNO6B1bngApgnp1+hyWoMc0S33f2yJF/zGiwHiwDA6dFo/wAzMQXGJmJm8RMHWEvSbLfSmnCTigiI+UAmNs9ldLhcfwkGxOYBsJNif7rNRqGo6ANYA1PKNM0FSoaZjmR0IMFHnNaT+JfLfi/1YrC+ucAAOMkQNuVl0PB+P9lUvMGJ0IFodfOBdcihVnyGZA1GrjAtO/RHV4kk9CWgz8TWuIaZ192NrAItz9Sbx9/019Lpvj8j1yTAJy3XF8B4zHQaSbix7W+67lO4sYnXNa+/LyrLz4JqNB5JlNmkwlVWEE8uiNh7pQX0bgQlW1k6pc/JFStuaJ7I2Uay/q35V1M0j3WeoLJdPK6dOiotSVv4Uol4oURqc00FW4WQgpkWUky4UFSitWFC5qaoxFqVUoraWqzSlDWXHOiEuq0mwBOy6DuHSK1DrPKyqK+0eL8TYTUfP7SR5WlKoU5G63eMNioTFnH5kD7ysnDCyi+K7+et5hD+Gg/VEWghbqvDy3FFpjMa3ymd/JY8BCPyrdJ4GrBi4IOmfZXxhL3y4y4kyTckkyZOpuiq0b4hnrzRVXAtFveBMmc9o2i9+aKmzzrDxbQBF8hy96+mtj80mlxwaQc7gxmDGYPJb3ND2gEAETLtTJJE+tAuVxPh0OtKqXanq/WH+1xEW2kRExvG+uq1UuCa4kksbecJxQJyAsSeiwU3QSB7w0MRPY+rLSx51MJ3wPc8NDGM/qIOthn1np5lR1IOtFiYvt1UZAg4TFxcmDpm2L3nPQJ1Gi83DSBvhcRnBMjr9s1Nl0tz8gqcFgdhcS0g3t+03Dg0wb9lbWBokm5BEZwRYTfLP+dI7hnWnWwEy7S0Zjy7K30w1sH4zcQ5rmwSDILSQZEiJtPKEsaTr15ek/TVT3CJzn7L2r6jXAFoyjbZfP8A9O1IJ9RkvU8LxpWnPp5fzc73a6FVLe3sjpPmNUNUnFkeuiKz1bXDJG4wIGXL6qU6QhW8euSCRjuW8q6g0Cppnoiwgc/WiQ3CPZqYUZKW5ylRdVsqK8dlEHLTGKyUqnUkp0JQsArIUaQqNzGyAGbqij1Uc1FWGEqsLIjOgVYrXhKVUjh+J8BjadwvNGiWOIOi9y9kzzXB8R8LxOt8XnPJafujo56+vtzqdQRpbKwOcmR0ICCtSta8TJuR5/LtKAtI5FW7iSARNjIjkYJHmB6JUf66OfPmM9N2nWVo47hw1oFsXxEtc1zSCBaQYBE3z+ILOXDMAg3J2z/brl9QmcYIgQ2w+JsQ6QLmLTAA7BPxnk7LepnorhzGO8e6QBYzeC0ybg3yk2yzjBWZiMZCRc2HdxsO638DUBBnKIO+eY5xMdVnc114sHxiyuGzAnQbjW2yqYV5vn+w8HwLTYkN/wB3ePutDeFpiHEyMUYQ0iRAJMm3KBdXwzMVpiYAsL5C8XsJ3JmBJzceGawuDzGESzCQ4OcQC0RmAd4troj+8O/xv/C/batDWgExq+bGLCY2yuTzRVqT2lzXlzXCzmuMWgADDz+aQ2sBkJyidIPlstXEcWLy0B/u8xe5MZXaRH8JfbYX0y5i3PmgASCWuOCMLS39xLhGJwMGNBByKwRf0U4VsiJB1uDNto675omMytdZdd71hz9Etei8E4X/AMQOplduhw5iNFm8NpQxo5CV2KbFr/jzOutoKYy5LW0TmleyTwYRrLol7wFDcKqt1YNkz/AQYCKAQOXVRrQbFEYCB+SyUmqnJTgpVCpUTA1RB2jpsATQELQjAUkDCgAl3b7lMKDIymIF+YTWhAWymsEJVe+EFNZeIZst7Ql1GDLfLrspE6xyjWhJcAVtq8MEk0OacuNdlcji/DWuzzXE4zwmo27YcMyNV691FJqcOFVulOuuP2vD03pkSuz4l4GLuaIOwiCuLiLbGx5+rpY7OPknU/tnFEtcTFvzcLeG4mARfFZ24AgtPKS090l1UxBkglp1yaCBB6E6fVQVIFvW6e416lvkhjr8unn1/lauMpwBBBb70QQczOlpz3PukHRU1zZJI0sAYGnI6A/JSpxUn4WxNmgGGxMQSS4ZnW/yBLPr5O7eticNSDXiQ0gCSTJaAbNccINmuIdEXgDkl8XxALxgEMaGhoIAFmgOOG/xOxGJ1yClR8kmA2dGzHzJ1E5lKFOUr/CfV+9A0d12/BPDDUOIyAMuqR4Z4Sajrght5O8CYXseB4QNbAEBEkcXz/NviC4Th8IGvNb6LT/fRKp0lqphKTHMLChIUxqSq1JbwhIKa6NEBbdNSmlNaEAbdHiQmqclORYkNUIEJNQZKJBbdRC8dBjU1rUFMJgSxmXgurwooUcUDQPp7ZomhU16MIUsFU8SFCFcQpBRas1WmtpYgeEHL5c5zCl4VvfTWd9NDbYwcRSssFfw/FaB9V2nsQGknrSdPMVvA7WJbGQzHkViqeHvFhhPmF657AlDhWp6qd2PMUfCKpj4ANScRjsAp/kVa0Fp6AjXmF61lAJzaYR4Z35e99vJUvAapzA6yuhwX6dwmXX5RZeha0IoT8M78nV9hZREAQBhEWH3WhrUsFOppWssG0IgFIRtHNSasCohG8oXDumQSqJUBRHkmABEMkQbZUWWumQAbqy2VbEUoKsVfh+yifVcrQ0nVHTTEthTChliQpCqFcIC4Qkq5QtBN5SODlFCUJ1TGlBiKEtREqkApzEh1NbCEBYkqVldTELO5hW000LqaS5XPNNV7JbfZKvZIP7MsIi1N9moaaNGltYjwI2hNaxCaVTpLQwK6dNHhRhaEBHhVJgKEgLVU2VkoUAICLCoGopRCoHclTyjLkDgqKE0zyTVQaqeg/YHFRWGK0j3Fh104JLQnBUnpZVBU4ocSCGUTKcBLphOlAVCitUUj1UKNaoEQTCwoVQVhBhhUWJqEHfslhaSGKFidhVEJYNZ8KF9KLrSWIHtlLFaQCmtahr0oiJ+yNqZ0QVgKgUUppAXKY0BfdT2aMV+BqnBQKOdCWJ1GO0ROOyy8QDog4Yui6MVJ41oco1qBzlRqwjSymJTzdRz1Qal7GDarQSomW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409700"/>
            <a:ext cx="40386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 descr="data:image/jpeg;base64,/9j/4AAQSkZJRgABAQAAAQABAAD/2wCEAAkGBhQSEBQUExQUFBQUFBQUFBUUFRUUFRUUFBQVFBQUFBQXGyYeFxkjGRQUHy8gJCcpLCwsFR4xNTAqNSYrLCkBCQoKDgwOFw8PFykcHBwpKSkpKSkpKSkpKSkpKSkpLCkpKSkpKSksKSkpKSkpKSkpKSwpKSkpLCwpKSwpLCwsKf/AABEIAMABBwMBIgACEQEDEQH/xAAbAAACAwEBAQAAAAAAAAAAAAACAwABBAUGB//EADkQAAEDAgQEAwcDAgYDAAAAAAEAAhEDIRIxQVEEYXGBBZHwEyIyobHB0QZC4VLxFBVicoKSIzND/8QAGgEAAwEBAQEAAAAAAAAAAAAAAAECAwQFBv/EACMRAQEBAQACAgEFAQEAAAAAAAABEQIhMQMSQSIyUWFxgQT/2gAMAwEAAhEDEQA/APVtKkqOOyHCvDfQLBUe6Mv5Q4Yv6CB75Nh330um05iYi4xMD8dETQIv+FTaYARsanqr1gonSFYYenJNpslNw+s0mf2KFNEGwnNb2VhqZaUCilW4clTnIGoWoCVMSpIZRKQo1ytAxSolWQqISUsFAXQVYVhB4gVuKsKnFBVTUzEkqsRTLDsMoXyhc5E15IvkhNmLDXEZHYwicQMh5iOyjMp/hVVM63159tVZT2U14180TzGfyRtZuOh5IHNjn/KCKcJVwpHNQ8khYW6mojhRBBDUJMKOfCyVK0lS2550ypUxWFkeDbzS6dNa2NshXXj0ptNMa2OqJlM6pgGUIZ6uOXdWCAoHSo9vQlCRfRBPVUHKi5BiD0LighFCAmFVhVlUHJapeCysIfaIHVLKdPDQ2dVZZCBlVEHo2jFOSnSnwqc1M5cZ21U2UDqSgQuyU5qohUwo5VM74AwbqipUcUAddBezQZ1UAQinZRzu6YwYPb1uicZ0SJkI003kLs0DnbI2+RQvMpEEqK1EBhe6bK6dFNbRTPZQFLbQsprXQbA+/wCEul0800n1smi0c7IS20mUnG6YAJRiqcj3TQNkqjUjLPVCXbpbqiKcg3FU6pskvrx1QtrKVfWtTXQrL1nFRU6tAsg5ya6qlvqrIyuTeE0OlGL+pmNC+uEfskBpp/U5ZVMryU9gKQGwU+nUR9TsOaUWJKCoPMo+tZ2GEpbwmJdTJI5cE0okDXI8SafajKoAo3FQFBBw2UcJ0RZmNFdRuyBuM3s4KYx5Uw6Kw1Udur9aoS2fwpUfCprkIxC1RU5/JRAyluKpxyUKFrpMKFH03JsoGiFYTIMohZLOaGtUhMJVqrFUrq31ZGySATlkNSl5a8+Atcb9fotNESDyE584Qhtss0QsITkV7gi7IaKOw55ds0mo7TKFlrcW0AkuDYFg51zlZrQFpORjVX4iBAte5j1ql0uIbPvVGjYZT5Lg8R4m55IFm3jc7LOxtwCQBOZuBz9bKLY1nxXPL2rONa2JNs4JtESPysPHfqCmDb3v9oEeZXl+I4pwBbiJbbWe09D80qlWjRK9X8Hz/wCee7Xox+ox/Qf+w/C1UP1FTOYLetx8lwaDKZBl2EaY5kdcIvpkexVnhpa0tuCBI/cJJEOH/HsI3ub1PJ3j4748x7Wh7wDmkFpkAg2Jtt1C2f4fEYAAIudhIsPovnnCeIPpGWOIGcXwkZZbGF6jwrxc1QXNkOaRiEgyPxaOy0575vhy/L8XfHr001Xlji11iD9bhUytKNzi74xiYSJsMQ5tdFjkLrVxHg4pkBrsQcARGgPNLri+4znyTfr17ZpUlD7NSFm1MHJUBsqxQjpGUIsG0qg6FcqFqEADURUPZCSmqBdmoWX5IipKDC9kqITVMqJllLJR0ghDE0WWYWUAKj3IcUBUSPestZ0o3OSyhpIoFE0IQheSnF4J2c+gs764GZQcVxOEHSBmvO8Xx7nEiYaLGNUbjX4/jvTocX4w28HfJcGpxJc8kn19kTicvwb8o+qEUdfuluurn4+eRiuBqoKsrJUoG5F4zGwynpJHmjYDug8jRj36aZSTHz12Cb7YSIbbbOeuvlCxxuStFJ7QJuXaXIjnIugsgzN9JzzHOD/KtlVzfhdBvcSDcREi51z3Ks1ReXWzFviM6841V0aov7uIRInFNt8P9kf4Wf0VjdloLfOb7ro+B8WWVZykEHY3ELmtrifeEC0na8kjstNUN/8Am7F8IIIwu94xYaxnykc0pu6XyT7c49xw/G2ibXtbXpddYV4EWIN5va+QJXzbhfGHtOeIC1zJjqvXeGeICpTBaZMwR8/ut+eteb8vwXj26dThYMpD2xZaTxZNoGSCtlPoclFTzayl2aOkUIYETWqVmQqKM5IHBCdXh2CW5hCawqn3TOE4dyrKpwUcEjDJBUREXUTTq2hUXZ/dMal11BRmqV0r/ESVdalKzGihvJDalVDiSTTKNls7+skLyfg1r79PupUqgKNqZ87pFU53K05Tjg+LcVctGva2y5gBy02WnxD/ANh2QUgNT5X3+8eai+a7+c55RlLf1+VfEOkSAYbuZ1i3eUfGcWyPdBEf1OxReRFus9VyqlYun65XR6OefJ3DETLhIvbtb5wlVKh3iFo4WnMAdoE3iwjrA7rNxbSDHZCdktDTdi1WujwWriSJ5W+axcM/zXSpVgRExnJvnBjoNO6B1bngApgnp1+hyWoMc0S33f2yJF/zGiwHiwDA6dFo/wAzMQXGJmJm8RMHWEvSbLfSmnCTigiI+UAmNs9ldLhcfwkGxOYBsJNif7rNRqGo6ANYA1PKNM0FSoaZjmR0IMFHnNaT+JfLfi/1YrC+ucAAOMkQNuVl0PB+P9lUvMGJ0IFodfOBdcihVnyGZA1GrjAtO/RHV4kk9CWgz8TWuIaZ192NrAItz9Sbx9/019Lpvj8j1yTAJy3XF8B4zHQaSbix7W+67lO4sYnXNa+/LyrLz4JqNB5JlNmkwlVWEE8uiNh7pQX0bgQlW1k6pc/JFStuaJ7I2Uay/q35V1M0j3WeoLJdPK6dOiotSVv4Uol4oURqc00FW4WQgpkWUky4UFSitWFC5qaoxFqVUoraWqzSlDWXHOiEuq0mwBOy6DuHSK1DrPKyqK+0eL8TYTUfP7SR5WlKoU5G63eMNioTFnH5kD7ysnDCyi+K7+et5hD+Gg/VEWghbqvDy3FFpjMa3ymd/JY8BCPyrdJ4GrBi4IOmfZXxhL3y4y4kyTckkyZOpuiq0b4hnrzRVXAtFveBMmc9o2i9+aKmzzrDxbQBF8hy96+mtj80mlxwaQc7gxmDGYPJb3ND2gEAETLtTJJE+tAuVxPh0OtKqXanq/WH+1xEW2kRExvG+uq1UuCa4kksbecJxQJyAsSeiwU3QSB7w0MRPY+rLSx51MJ3wPc8NDGM/qIOthn1np5lR1IOtFiYvt1UZAg4TFxcmDpm2L3nPQJ1Gi83DSBvhcRnBMjr9s1Nl0tz8gqcFgdhcS0g3t+03Dg0wb9lbWBokm5BEZwRYTfLP+dI7hnWnWwEy7S0Zjy7K30w1sH4zcQ5rmwSDILSQZEiJtPKEsaTr15ek/TVT3CJzn7L2r6jXAFoyjbZfP8A9O1IJ9RkvU8LxpWnPp5fzc73a6FVLe3sjpPmNUNUnFkeuiKz1bXDJG4wIGXL6qU6QhW8euSCRjuW8q6g0Cppnoiwgc/WiQ3CPZqYUZKW5ylRdVsqK8dlEHLTGKyUqnUkp0JQsArIUaQqNzGyAGbqij1Uc1FWGEqsLIjOgVYrXhKVUjh+J8BjadwvNGiWOIOi9y9kzzXB8R8LxOt8XnPJafujo56+vtzqdQRpbKwOcmR0ICCtSta8TJuR5/LtKAtI5FW7iSARNjIjkYJHmB6JUf66OfPmM9N2nWVo47hw1oFsXxEtc1zSCBaQYBE3z+ILOXDMAg3J2z/brl9QmcYIgQ2w+JsQ6QLmLTAA7BPxnk7LepnorhzGO8e6QBYzeC0ybg3yk2yzjBWZiMZCRc2HdxsO638DUBBnKIO+eY5xMdVnc114sHxiyuGzAnQbjW2yqYV5vn+w8HwLTYkN/wB3ePutDeFpiHEyMUYQ0iRAJMm3KBdXwzMVpiYAsL5C8XsJ3JmBJzceGawuDzGESzCQ4OcQC0RmAd4troj+8O/xv/C/batDWgExq+bGLCY2yuTzRVqT2lzXlzXCzmuMWgADDz+aQ2sBkJyidIPlstXEcWLy0B/u8xe5MZXaRH8JfbYX0y5i3PmgASCWuOCMLS39xLhGJwMGNBByKwRf0U4VsiJB1uDNto675omMytdZdd71hz9Etei8E4X/AMQOplduhw5iNFm8NpQxo5CV2KbFr/jzOutoKYy5LW0TmleyTwYRrLol7wFDcKqt1YNkz/AQYCKAQOXVRrQbFEYCB+SyUmqnJTgpVCpUTA1RB2jpsATQELQjAUkDCgAl3b7lMKDIymIF+YTWhAWymsEJVe+EFNZeIZst7Ql1GDLfLrspE6xyjWhJcAVtq8MEk0OacuNdlcji/DWuzzXE4zwmo27YcMyNV691FJqcOFVulOuuP2vD03pkSuz4l4GLuaIOwiCuLiLbGx5+rpY7OPknU/tnFEtcTFvzcLeG4mARfFZ24AgtPKS090l1UxBkglp1yaCBB6E6fVQVIFvW6e416lvkhjr8unn1/lauMpwBBBb70QQczOlpz3PukHRU1zZJI0sAYGnI6A/JSpxUn4WxNmgGGxMQSS4ZnW/yBLPr5O7eticNSDXiQ0gCSTJaAbNccINmuIdEXgDkl8XxALxgEMaGhoIAFmgOOG/xOxGJ1yClR8kmA2dGzHzJ1E5lKFOUr/CfV+9A0d12/BPDDUOIyAMuqR4Z4Sajrght5O8CYXseB4QNbAEBEkcXz/NviC4Th8IGvNb6LT/fRKp0lqphKTHMLChIUxqSq1JbwhIKa6NEBbdNSmlNaEAbdHiQmqclORYkNUIEJNQZKJBbdRC8dBjU1rUFMJgSxmXgurwooUcUDQPp7ZomhU16MIUsFU8SFCFcQpBRas1WmtpYgeEHL5c5zCl4VvfTWd9NDbYwcRSssFfw/FaB9V2nsQGknrSdPMVvA7WJbGQzHkViqeHvFhhPmF657AlDhWp6qd2PMUfCKpj4ANScRjsAp/kVa0Fp6AjXmF61lAJzaYR4Z35e99vJUvAapzA6yuhwX6dwmXX5RZeha0IoT8M78nV9hZREAQBhEWH3WhrUsFOppWssG0IgFIRtHNSasCohG8oXDumQSqJUBRHkmABEMkQbZUWWumQAbqy2VbEUoKsVfh+yifVcrQ0nVHTTEthTChliQpCqFcIC4Qkq5QtBN5SODlFCUJ1TGlBiKEtREqkApzEh1NbCEBYkqVldTELO5hW000LqaS5XPNNV7JbfZKvZIP7MsIi1N9moaaNGltYjwI2hNaxCaVTpLQwK6dNHhRhaEBHhVJgKEgLVU2VkoUAICLCoGopRCoHclTyjLkDgqKE0zyTVQaqeg/YHFRWGK0j3Fh104JLQnBUnpZVBU4ocSCGUTKcBLphOlAVCitUUj1UKNaoEQTCwoVQVhBhhUWJqEHfslhaSGKFidhVEJYNZ8KF9KLrSWIHtlLFaQCmtahr0oiJ+yNqZ0QVgKgUUppAXKY0BfdT2aMV+BqnBQKOdCWJ1GO0ROOyy8QDog4Yui6MVJ41oco1qBzlRqwjSymJTzdRz1Qal7GDarQSomW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80975" y="-1257300"/>
            <a:ext cx="40386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4" name="Picture 6" descr="http://www.mst.nl/stoma/wat_is_een_stoma/colostoma/col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2728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2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irurgenoperatie.nl/pagina/darmkanker/foto/demo_st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54" y="944724"/>
            <a:ext cx="662473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070539" y="6058162"/>
            <a:ext cx="4544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dubbelloops stoma</a:t>
            </a:r>
          </a:p>
        </p:txBody>
      </p:sp>
    </p:spTree>
    <p:extLst>
      <p:ext uri="{BB962C8B-B14F-4D97-AF65-F5344CB8AC3E}">
        <p14:creationId xmlns:p14="http://schemas.microsoft.com/office/powerpoint/2010/main" val="12742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1979439"/>
            <a:ext cx="75007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5400" b="1" dirty="0">
              <a:solidFill>
                <a:schemeClr val="bg1"/>
              </a:solidFill>
            </a:endParaRPr>
          </a:p>
          <a:p>
            <a:r>
              <a:rPr lang="nl-NL" sz="5400" b="1" dirty="0">
                <a:solidFill>
                  <a:schemeClr val="bg1"/>
                </a:solidFill>
              </a:rPr>
              <a:t>STOMAMATERIAAL</a:t>
            </a:r>
          </a:p>
        </p:txBody>
      </p:sp>
    </p:spTree>
    <p:extLst>
      <p:ext uri="{BB962C8B-B14F-4D97-AF65-F5344CB8AC3E}">
        <p14:creationId xmlns:p14="http://schemas.microsoft.com/office/powerpoint/2010/main" val="68239433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Zomer</Template>
  <TotalTime>589</TotalTime>
  <Words>281</Words>
  <Application>Microsoft Office PowerPoint</Application>
  <PresentationFormat>Diavoorstelling (4:3)</PresentationFormat>
  <Paragraphs>96</Paragraphs>
  <Slides>28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Verdana</vt:lpstr>
      <vt:lpstr>Wingdings 2</vt:lpstr>
      <vt:lpstr>Summer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Summa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Laure, Debby de</dc:creator>
  <cp:lastModifiedBy>Jolanda Vermeulen</cp:lastModifiedBy>
  <cp:revision>54</cp:revision>
  <dcterms:created xsi:type="dcterms:W3CDTF">2014-01-10T12:09:57Z</dcterms:created>
  <dcterms:modified xsi:type="dcterms:W3CDTF">2020-11-21T04:53:59Z</dcterms:modified>
</cp:coreProperties>
</file>